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21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0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66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Self-consistent field theory (SCFT) describes coupled interactions and provides ____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High charge fractions broaden the conformational possibilities to microphase segregated brushes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Mushroom conformations as described in a “locked-in-layer” model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Intrinsically Disordered Protein (IDP) ___ 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This material is based upon work supported by the National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Science Foundation Graduate Research Fellowship under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Grant No. DGE 2146752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072" y="4445631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Polymer brushes are /interesting/ for both applications and biological understanding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Systematic study explores possible phase space for discovery of new conformational targets and possible transition mechanisms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Theory helps to understand mechanisms and structures that are not experimentally available or not predicted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Few theories can handle electrostatics, while others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Our framework </a:t>
            </a:r>
            <a:r>
              <a:rPr lang="en-US" dirty="0" err="1"/>
              <a:t>sdflksjd</a:t>
            </a:r>
            <a:r>
              <a:rPr lang="en-US" dirty="0"/>
              <a:t> multivalent 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5489" y="1490428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3402" y="148349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7079" y="1411044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796301" y="101093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100724" y="1090318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3650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" y="4301487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554968" y="3931032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25A7CE-B8B1-1540-B964-DF079BA868F3}"/>
              </a:ext>
            </a:extLst>
          </p:cNvPr>
          <p:cNvGrpSpPr/>
          <p:nvPr/>
        </p:nvGrpSpPr>
        <p:grpSpPr>
          <a:xfrm>
            <a:off x="3137509" y="4381501"/>
            <a:ext cx="3222383" cy="2339974"/>
            <a:chOff x="8350225" y="4573429"/>
            <a:chExt cx="3273043" cy="237676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326C214-7F4C-CF39-138E-9FE734A37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7794" y="4573429"/>
              <a:ext cx="3245474" cy="2376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E3F9AC-7C26-9EDB-52B3-F18355BB3713}"/>
                </a:ext>
              </a:extLst>
            </p:cNvPr>
            <p:cNvSpPr/>
            <p:nvPr/>
          </p:nvSpPr>
          <p:spPr>
            <a:xfrm>
              <a:off x="8350225" y="4603994"/>
              <a:ext cx="321733" cy="240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7C675D-C5F0-FD74-10C9-EBE34D6CCFCA}"/>
              </a:ext>
            </a:extLst>
          </p:cNvPr>
          <p:cNvGrpSpPr/>
          <p:nvPr/>
        </p:nvGrpSpPr>
        <p:grpSpPr>
          <a:xfrm>
            <a:off x="6272490" y="4381501"/>
            <a:ext cx="3703308" cy="2354204"/>
            <a:chOff x="6298368" y="4381501"/>
            <a:chExt cx="3703308" cy="23542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8DA1F-1B53-6692-B938-FAAE3F9753F6}"/>
                </a:ext>
              </a:extLst>
            </p:cNvPr>
            <p:cNvGrpSpPr/>
            <p:nvPr/>
          </p:nvGrpSpPr>
          <p:grpSpPr>
            <a:xfrm>
              <a:off x="6298368" y="4381501"/>
              <a:ext cx="3703308" cy="2354204"/>
              <a:chOff x="6677739" y="4353042"/>
              <a:chExt cx="3703308" cy="2354204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3ACCF892-3562-D18C-63B1-7C4A0672C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7739" y="4367271"/>
                <a:ext cx="3703308" cy="2339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EAC5E5-8701-22F4-C4D9-3728E2D0112C}"/>
                  </a:ext>
                </a:extLst>
              </p:cNvPr>
              <p:cNvGrpSpPr/>
              <p:nvPr/>
            </p:nvGrpSpPr>
            <p:grpSpPr>
              <a:xfrm>
                <a:off x="7737894" y="4353042"/>
                <a:ext cx="1011876" cy="1169987"/>
                <a:chOff x="7737894" y="4353042"/>
                <a:chExt cx="1011876" cy="1169987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08CB896-F9FC-29FD-F949-A545B5C91C69}"/>
                    </a:ext>
                  </a:extLst>
                </p:cNvPr>
                <p:cNvCxnSpPr/>
                <p:nvPr/>
              </p:nvCxnSpPr>
              <p:spPr>
                <a:xfrm flipH="1">
                  <a:off x="7737894" y="4620209"/>
                  <a:ext cx="739185" cy="9028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7EBFC6-7763-245A-4E28-25FF1BEA7853}"/>
                    </a:ext>
                  </a:extLst>
                </p:cNvPr>
                <p:cNvSpPr txBox="1"/>
                <p:nvPr/>
              </p:nvSpPr>
              <p:spPr>
                <a:xfrm>
                  <a:off x="8480144" y="4353042"/>
                  <a:ext cx="2696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28F107-3523-3198-5EDD-9E3A8DCD5628}"/>
                </a:ext>
              </a:extLst>
            </p:cNvPr>
            <p:cNvSpPr/>
            <p:nvPr/>
          </p:nvSpPr>
          <p:spPr>
            <a:xfrm>
              <a:off x="6309446" y="4404227"/>
              <a:ext cx="316753" cy="237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62265" y="4395730"/>
            <a:ext cx="2903857" cy="2404932"/>
            <a:chOff x="9667514" y="4367271"/>
            <a:chExt cx="2903857" cy="240493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514" y="4375768"/>
              <a:ext cx="2903857" cy="239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516</Words>
  <Application>Microsoft Office PowerPoint</Application>
  <PresentationFormat>Widescreen</PresentationFormat>
  <Paragraphs>158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Supplemental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32</cp:revision>
  <dcterms:created xsi:type="dcterms:W3CDTF">2022-03-28T18:43:16Z</dcterms:created>
  <dcterms:modified xsi:type="dcterms:W3CDTF">2023-03-02T05:41:24Z</dcterms:modified>
</cp:coreProperties>
</file>